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9/29/2014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mpC474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034" y="274321"/>
            <a:ext cx="11633480" cy="63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7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13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Impact</vt:lpstr>
      <vt:lpstr>Main Event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Bachmeier</dc:creator>
  <cp:lastModifiedBy>nate nate</cp:lastModifiedBy>
  <cp:revision>3</cp:revision>
  <dcterms:created xsi:type="dcterms:W3CDTF">2014-09-30T02:41:07Z</dcterms:created>
  <dcterms:modified xsi:type="dcterms:W3CDTF">2014-09-30T03:28:59Z</dcterms:modified>
</cp:coreProperties>
</file>